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6"/>
  </p:handoutMasterIdLst>
  <p:sldIdLst>
    <p:sldId id="375" r:id="rId2"/>
    <p:sldId id="521" r:id="rId3"/>
    <p:sldId id="522" r:id="rId4"/>
    <p:sldId id="38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8563EC-3F50-4B57-9B23-7CEB7591A074}" v="14" dt="2022-10-03T12:36:06.4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F18563EC-3F50-4B57-9B23-7CEB7591A074}"/>
    <pc:docChg chg="undo redo custSel addSld delSld modSld">
      <pc:chgData name="אלכס גורבצ'וב" userId="8459a7c7-b354-45d8-a56f-77640536e27f" providerId="ADAL" clId="{F18563EC-3F50-4B57-9B23-7CEB7591A074}" dt="2022-10-03T12:36:21.861" v="258" actId="313"/>
      <pc:docMkLst>
        <pc:docMk/>
      </pc:docMkLst>
      <pc:sldChg chg="addSp delSp modSp add del mod">
        <pc:chgData name="אלכס גורבצ'וב" userId="8459a7c7-b354-45d8-a56f-77640536e27f" providerId="ADAL" clId="{F18563EC-3F50-4B57-9B23-7CEB7591A074}" dt="2022-10-03T12:27:00.018" v="151" actId="113"/>
        <pc:sldMkLst>
          <pc:docMk/>
          <pc:sldMk cId="3051466074" sldId="521"/>
        </pc:sldMkLst>
        <pc:spChg chg="add mod">
          <ac:chgData name="אלכס גורבצ'וב" userId="8459a7c7-b354-45d8-a56f-77640536e27f" providerId="ADAL" clId="{F18563EC-3F50-4B57-9B23-7CEB7591A074}" dt="2022-10-03T12:27:00.018" v="151" actId="113"/>
          <ac:spMkLst>
            <pc:docMk/>
            <pc:sldMk cId="3051466074" sldId="521"/>
            <ac:spMk id="2" creationId="{610298BA-2DF0-F4A3-D033-5051D25CF1BF}"/>
          </ac:spMkLst>
        </pc:spChg>
        <pc:spChg chg="add del mod">
          <ac:chgData name="אלכס גורבצ'וב" userId="8459a7c7-b354-45d8-a56f-77640536e27f" providerId="ADAL" clId="{F18563EC-3F50-4B57-9B23-7CEB7591A074}" dt="2022-10-03T12:04:16.860" v="31"/>
          <ac:spMkLst>
            <pc:docMk/>
            <pc:sldMk cId="3051466074" sldId="521"/>
            <ac:spMk id="5" creationId="{42BB26DC-C4B5-162A-C7B5-30A7C98CCDEF}"/>
          </ac:spMkLst>
        </pc:spChg>
        <pc:spChg chg="add del mod">
          <ac:chgData name="אלכס גורבצ'וב" userId="8459a7c7-b354-45d8-a56f-77640536e27f" providerId="ADAL" clId="{F18563EC-3F50-4B57-9B23-7CEB7591A074}" dt="2022-10-03T12:04:05.386" v="20" actId="478"/>
          <ac:spMkLst>
            <pc:docMk/>
            <pc:sldMk cId="3051466074" sldId="521"/>
            <ac:spMk id="9" creationId="{0AD16726-3C21-C04F-83A6-F10CC5F0A22E}"/>
          </ac:spMkLst>
        </pc:spChg>
        <pc:picChg chg="del">
          <ac:chgData name="אלכס גורבצ'וב" userId="8459a7c7-b354-45d8-a56f-77640536e27f" providerId="ADAL" clId="{F18563EC-3F50-4B57-9B23-7CEB7591A074}" dt="2022-10-03T12:03:12.918" v="9" actId="478"/>
          <ac:picMkLst>
            <pc:docMk/>
            <pc:sldMk cId="3051466074" sldId="521"/>
            <ac:picMk id="4" creationId="{9C1AEE87-FD50-573B-848B-145BCEF22F55}"/>
          </ac:picMkLst>
        </pc:picChg>
        <pc:picChg chg="add mod">
          <ac:chgData name="אלכס גורבצ'וב" userId="8459a7c7-b354-45d8-a56f-77640536e27f" providerId="ADAL" clId="{F18563EC-3F50-4B57-9B23-7CEB7591A074}" dt="2022-10-03T12:21:00.898" v="138" actId="1076"/>
          <ac:picMkLst>
            <pc:docMk/>
            <pc:sldMk cId="3051466074" sldId="521"/>
            <ac:picMk id="1026" creationId="{446F9108-ECEB-B000-2863-38B8FF2E1E7C}"/>
          </ac:picMkLst>
        </pc:picChg>
      </pc:sldChg>
      <pc:sldChg chg="add del">
        <pc:chgData name="אלכס גורבצ'וב" userId="8459a7c7-b354-45d8-a56f-77640536e27f" providerId="ADAL" clId="{F18563EC-3F50-4B57-9B23-7CEB7591A074}" dt="2022-10-03T12:21:06.083" v="139" actId="47"/>
        <pc:sldMkLst>
          <pc:docMk/>
          <pc:sldMk cId="283748805" sldId="522"/>
        </pc:sldMkLst>
      </pc:sldChg>
      <pc:sldChg chg="addSp delSp modSp add mod">
        <pc:chgData name="אלכס גורבצ'וב" userId="8459a7c7-b354-45d8-a56f-77640536e27f" providerId="ADAL" clId="{F18563EC-3F50-4B57-9B23-7CEB7591A074}" dt="2022-10-03T12:36:21.861" v="258" actId="313"/>
        <pc:sldMkLst>
          <pc:docMk/>
          <pc:sldMk cId="2559451142" sldId="522"/>
        </pc:sldMkLst>
        <pc:spChg chg="mod">
          <ac:chgData name="אלכס גורבצ'וב" userId="8459a7c7-b354-45d8-a56f-77640536e27f" providerId="ADAL" clId="{F18563EC-3F50-4B57-9B23-7CEB7591A074}" dt="2022-10-03T12:32:39.646" v="158" actId="20577"/>
          <ac:spMkLst>
            <pc:docMk/>
            <pc:sldMk cId="2559451142" sldId="522"/>
            <ac:spMk id="2" creationId="{610298BA-2DF0-F4A3-D033-5051D25CF1BF}"/>
          </ac:spMkLst>
        </pc:spChg>
        <pc:spChg chg="add mod">
          <ac:chgData name="אלכס גורבצ'וב" userId="8459a7c7-b354-45d8-a56f-77640536e27f" providerId="ADAL" clId="{F18563EC-3F50-4B57-9B23-7CEB7591A074}" dt="2022-10-03T12:34:44.437" v="204" actId="404"/>
          <ac:spMkLst>
            <pc:docMk/>
            <pc:sldMk cId="2559451142" sldId="522"/>
            <ac:spMk id="9" creationId="{69065FF6-C280-BFDB-2D31-04F1F96F0309}"/>
          </ac:spMkLst>
        </pc:spChg>
        <pc:spChg chg="add mod">
          <ac:chgData name="אלכס גורבצ'וב" userId="8459a7c7-b354-45d8-a56f-77640536e27f" providerId="ADAL" clId="{F18563EC-3F50-4B57-9B23-7CEB7591A074}" dt="2022-10-03T12:34:55.176" v="205" actId="6549"/>
          <ac:spMkLst>
            <pc:docMk/>
            <pc:sldMk cId="2559451142" sldId="522"/>
            <ac:spMk id="10" creationId="{8739FBA0-113A-8FB5-06EF-C3FD420F3BFB}"/>
          </ac:spMkLst>
        </pc:spChg>
        <pc:spChg chg="add mod">
          <ac:chgData name="אלכס גורבצ'וב" userId="8459a7c7-b354-45d8-a56f-77640536e27f" providerId="ADAL" clId="{F18563EC-3F50-4B57-9B23-7CEB7591A074}" dt="2022-10-03T12:35:24.559" v="213" actId="1076"/>
          <ac:spMkLst>
            <pc:docMk/>
            <pc:sldMk cId="2559451142" sldId="522"/>
            <ac:spMk id="12" creationId="{BF907047-FEFB-F75F-A3DC-B0B6E8AC558C}"/>
          </ac:spMkLst>
        </pc:spChg>
        <pc:spChg chg="add mod">
          <ac:chgData name="אלכס גורבצ'וב" userId="8459a7c7-b354-45d8-a56f-77640536e27f" providerId="ADAL" clId="{F18563EC-3F50-4B57-9B23-7CEB7591A074}" dt="2022-10-03T12:35:34.314" v="222" actId="20577"/>
          <ac:spMkLst>
            <pc:docMk/>
            <pc:sldMk cId="2559451142" sldId="522"/>
            <ac:spMk id="13" creationId="{AF06A5D2-60CA-666F-F27B-C48781440D90}"/>
          </ac:spMkLst>
        </pc:spChg>
        <pc:spChg chg="add mod">
          <ac:chgData name="אלכס גורבצ'וב" userId="8459a7c7-b354-45d8-a56f-77640536e27f" providerId="ADAL" clId="{F18563EC-3F50-4B57-9B23-7CEB7591A074}" dt="2022-10-03T12:35:42.864" v="232" actId="20577"/>
          <ac:spMkLst>
            <pc:docMk/>
            <pc:sldMk cId="2559451142" sldId="522"/>
            <ac:spMk id="14" creationId="{025E1F44-4825-C2D9-5A73-98FC6E8F8C42}"/>
          </ac:spMkLst>
        </pc:spChg>
        <pc:spChg chg="add mod">
          <ac:chgData name="אלכס גורבצ'וב" userId="8459a7c7-b354-45d8-a56f-77640536e27f" providerId="ADAL" clId="{F18563EC-3F50-4B57-9B23-7CEB7591A074}" dt="2022-10-03T12:36:21.861" v="258" actId="313"/>
          <ac:spMkLst>
            <pc:docMk/>
            <pc:sldMk cId="2559451142" sldId="522"/>
            <ac:spMk id="15" creationId="{5342FF06-C499-9B44-698B-724E359783E0}"/>
          </ac:spMkLst>
        </pc:spChg>
        <pc:picChg chg="add mod">
          <ac:chgData name="אלכס גורבצ'וב" userId="8459a7c7-b354-45d8-a56f-77640536e27f" providerId="ADAL" clId="{F18563EC-3F50-4B57-9B23-7CEB7591A074}" dt="2022-10-03T12:29:06.238" v="156" actId="1076"/>
          <ac:picMkLst>
            <pc:docMk/>
            <pc:sldMk cId="2559451142" sldId="522"/>
            <ac:picMk id="5" creationId="{F3B639B9-E6BF-621B-411A-372748A1EDFF}"/>
          </ac:picMkLst>
        </pc:picChg>
        <pc:picChg chg="add del">
          <ac:chgData name="אלכס גורבצ'וב" userId="8459a7c7-b354-45d8-a56f-77640536e27f" providerId="ADAL" clId="{F18563EC-3F50-4B57-9B23-7CEB7591A074}" dt="2022-10-03T12:33:16.619" v="160" actId="22"/>
          <ac:picMkLst>
            <pc:docMk/>
            <pc:sldMk cId="2559451142" sldId="522"/>
            <ac:picMk id="7" creationId="{84993F4A-F7D0-84B8-DD93-31522E66CEA5}"/>
          </ac:picMkLst>
        </pc:picChg>
        <pc:picChg chg="del">
          <ac:chgData name="אלכס גורבצ'וב" userId="8459a7c7-b354-45d8-a56f-77640536e27f" providerId="ADAL" clId="{F18563EC-3F50-4B57-9B23-7CEB7591A074}" dt="2022-10-03T12:29:02.241" v="154" actId="478"/>
          <ac:picMkLst>
            <pc:docMk/>
            <pc:sldMk cId="2559451142" sldId="522"/>
            <ac:picMk id="1026" creationId="{446F9108-ECEB-B000-2863-38B8FF2E1E7C}"/>
          </ac:picMkLst>
        </pc:picChg>
      </pc:sldChg>
      <pc:sldChg chg="add del">
        <pc:chgData name="אלכס גורבצ'וב" userId="8459a7c7-b354-45d8-a56f-77640536e27f" providerId="ADAL" clId="{F18563EC-3F50-4B57-9B23-7CEB7591A074}" dt="2022-10-03T12:21:06.083" v="139" actId="47"/>
        <pc:sldMkLst>
          <pc:docMk/>
          <pc:sldMk cId="3447993562" sldId="523"/>
        </pc:sldMkLst>
      </pc:sldChg>
      <pc:sldChg chg="add del">
        <pc:chgData name="אלכס גורבצ'וב" userId="8459a7c7-b354-45d8-a56f-77640536e27f" providerId="ADAL" clId="{F18563EC-3F50-4B57-9B23-7CEB7591A074}" dt="2022-10-03T12:21:06.083" v="139" actId="47"/>
        <pc:sldMkLst>
          <pc:docMk/>
          <pc:sldMk cId="875874758" sldId="524"/>
        </pc:sldMkLst>
      </pc:sldChg>
      <pc:sldChg chg="add del">
        <pc:chgData name="אלכס גורבצ'וב" userId="8459a7c7-b354-45d8-a56f-77640536e27f" providerId="ADAL" clId="{F18563EC-3F50-4B57-9B23-7CEB7591A074}" dt="2022-10-03T12:21:06.083" v="139" actId="47"/>
        <pc:sldMkLst>
          <pc:docMk/>
          <pc:sldMk cId="831119734" sldId="525"/>
        </pc:sldMkLst>
      </pc:sldChg>
      <pc:sldChg chg="del">
        <pc:chgData name="אלכס גורבצ'וב" userId="8459a7c7-b354-45d8-a56f-77640536e27f" providerId="ADAL" clId="{F18563EC-3F50-4B57-9B23-7CEB7591A074}" dt="2022-10-03T12:21:06.083" v="139" actId="47"/>
        <pc:sldMkLst>
          <pc:docMk/>
          <pc:sldMk cId="1003085529" sldId="52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10/3/2022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10298BA-2DF0-F4A3-D033-5051D25CF1BF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ניווט במערכת</a:t>
            </a:r>
            <a:endParaRPr lang="en-US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מה הם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על מנת שנוכל להבין את השימוש במערכת, נגדיר ונבין מונח חשוב החוזר על עצמו -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 ב-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כל פרטי העבודה איתם אנו מבצעים את תהליך הפיתוח מוגדרים כ-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לדוגמה: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 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מסוג תרחיש בדיקה,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מסוג דרישה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 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מסוג באג וכו'.</a:t>
            </a:r>
          </a:p>
        </p:txBody>
      </p:sp>
      <p:pic>
        <p:nvPicPr>
          <p:cNvPr id="1026" name="Picture 2" descr="Building a SAFe Issue Type Taxonomy">
            <a:extLst>
              <a:ext uri="{FF2B5EF4-FFF2-40B4-BE49-F238E27FC236}">
                <a16:creationId xmlns:a16="http://schemas.microsoft.com/office/drawing/2014/main" id="{446F9108-ECEB-B000-2863-38B8FF2E1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201" y="2760979"/>
            <a:ext cx="215265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1466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10298BA-2DF0-F4A3-D033-5051D25CF1BF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ניווט במערכת</a:t>
            </a:r>
            <a:endParaRPr lang="en-US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סרגל כלים של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endParaRPr lang="he-IL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B639B9-E6BF-621B-411A-372748A1E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0819" y="2991807"/>
            <a:ext cx="7000875" cy="6381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065FF6-C280-BFDB-2D31-04F1F96F0309}"/>
              </a:ext>
            </a:extLst>
          </p:cNvPr>
          <p:cNvSpPr txBox="1"/>
          <p:nvPr/>
        </p:nvSpPr>
        <p:spPr>
          <a:xfrm>
            <a:off x="5845323" y="3629982"/>
            <a:ext cx="103083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מרכז את כל העבודה על הפרויקטים</a:t>
            </a:r>
            <a:endParaRPr 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39FBA0-113A-8FB5-06EF-C3FD420F3BFB}"/>
              </a:ext>
            </a:extLst>
          </p:cNvPr>
          <p:cNvSpPr txBox="1"/>
          <p:nvPr/>
        </p:nvSpPr>
        <p:spPr>
          <a:xfrm>
            <a:off x="6720488" y="3629982"/>
            <a:ext cx="10308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מרכז את הפרויקטים</a:t>
            </a:r>
            <a:endParaRPr lang="en-US" sz="1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907047-FEFB-F75F-A3DC-B0B6E8AC558C}"/>
              </a:ext>
            </a:extLst>
          </p:cNvPr>
          <p:cNvSpPr txBox="1"/>
          <p:nvPr/>
        </p:nvSpPr>
        <p:spPr>
          <a:xfrm>
            <a:off x="7412698" y="3629981"/>
            <a:ext cx="103083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מסננים</a:t>
            </a:r>
            <a:endParaRPr lang="en-US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06A5D2-60CA-666F-F27B-C48781440D90}"/>
              </a:ext>
            </a:extLst>
          </p:cNvPr>
          <p:cNvSpPr txBox="1"/>
          <p:nvPr/>
        </p:nvSpPr>
        <p:spPr>
          <a:xfrm>
            <a:off x="8261256" y="3629981"/>
            <a:ext cx="103083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לוח שלנו</a:t>
            </a:r>
            <a:endParaRPr lang="en-US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5E1F44-4825-C2D9-5A73-98FC6E8F8C42}"/>
              </a:ext>
            </a:extLst>
          </p:cNvPr>
          <p:cNvSpPr txBox="1"/>
          <p:nvPr/>
        </p:nvSpPr>
        <p:spPr>
          <a:xfrm>
            <a:off x="9109814" y="3629981"/>
            <a:ext cx="103083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צוות שלנו</a:t>
            </a:r>
            <a:endParaRPr lang="en-US" sz="11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42FF06-C499-9B44-698B-724E359783E0}"/>
              </a:ext>
            </a:extLst>
          </p:cNvPr>
          <p:cNvSpPr txBox="1"/>
          <p:nvPr/>
        </p:nvSpPr>
        <p:spPr>
          <a:xfrm>
            <a:off x="9976431" y="3629982"/>
            <a:ext cx="103083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אפליקציות</a:t>
            </a:r>
            <a:b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מחוברות ל-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559451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4475</TotalTime>
  <Words>90</Words>
  <Application>Microsoft Office PowerPoint</Application>
  <PresentationFormat>Widescreen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Sagona ExtraLight</vt:lpstr>
      <vt:lpstr>Speak Pro</vt:lpstr>
      <vt:lpstr>Office Theme</vt:lpstr>
      <vt:lpstr>QA בודק תוכנה</vt:lpstr>
      <vt:lpstr>Jira</vt:lpstr>
      <vt:lpstr>Jira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27</cp:revision>
  <dcterms:created xsi:type="dcterms:W3CDTF">2022-03-07T11:44:47Z</dcterms:created>
  <dcterms:modified xsi:type="dcterms:W3CDTF">2022-10-03T12:36:25Z</dcterms:modified>
</cp:coreProperties>
</file>

<file path=docProps/thumbnail.jpeg>
</file>